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60A6-ADFF-4287-BA0D-B75DF4F207C6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A5A4A-404B-4AB7-8331-53D62402DFE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Golden Fountain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D7CD7-FCCD-455C-9064-71487365A38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9B4B-D50D-40FA-8F29-A914B688926E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D70F-54B2-4EF8-8E52-B11683B18B2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9B4B-D50D-40FA-8F29-A914B688926E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6D70F-54B2-4EF8-8E52-B11683B18B2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32040" y="1556790"/>
            <a:ext cx="3526160" cy="288033"/>
          </a:xfrm>
        </p:spPr>
        <p:txBody>
          <a:bodyPr>
            <a:normAutofit fontScale="90000"/>
          </a:bodyPr>
          <a:lstStyle/>
          <a:p>
            <a:endParaRPr lang="en-US" sz="1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Golden Fountain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ângulo 4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The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G</a:t>
            </a:r>
            <a:r>
              <a:rPr lang="en-US" sz="4400" dirty="0" smtClean="0">
                <a:solidFill>
                  <a:srgbClr val="FF0000"/>
                </a:solidFill>
              </a:rPr>
              <a:t>olden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Fountain </a:t>
            </a:r>
            <a:r>
              <a:rPr lang="en-US" sz="1400" dirty="0" smtClean="0"/>
              <a:t>by  Augustine Nwokedikko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</Words>
  <Application>Microsoft Office PowerPoint</Application>
  <PresentationFormat>Apresentação no Ecrã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Apresentação1</dc:title>
  <dc:creator>User</dc:creator>
  <dc:description/>
  <cp:lastModifiedBy>User</cp:lastModifiedBy>
  <cp:revision>3</cp:revision>
  <dcterms:created xsi:type="dcterms:W3CDTF">2012-08-02T17:19:59Z</dcterms:created>
  <dcterms:modified xsi:type="dcterms:W3CDTF">2012-08-02T17:50:16Z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Apresentação1</vt:lpwstr>
  </property>
  <property fmtid="{D5CDD505-2E9C-101B-9397-08002B2CF9AE}" pid="3" name="SlideDescription">
    <vt:lpwstr/>
  </property>
</Properties>
</file>