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2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2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7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4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6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7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2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4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5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BA874-4C9E-4977-A43D-926D24B536C6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0BD9-D67E-4339-AE2C-412F8171D8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1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95" y="1"/>
            <a:ext cx="9161595" cy="684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064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David</cp:lastModifiedBy>
  <cp:revision>1</cp:revision>
  <dcterms:created xsi:type="dcterms:W3CDTF">2016-01-24T19:05:47Z</dcterms:created>
  <dcterms:modified xsi:type="dcterms:W3CDTF">2016-01-24T19:06:21Z</dcterms:modified>
</cp:coreProperties>
</file>