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014F7E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014F7E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rgbClr val="014F7E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7083" y="828358"/>
            <a:ext cx="5158232" cy="987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rgbClr val="014F7E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6019" y="2160036"/>
            <a:ext cx="5420360" cy="6694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ales@greencreative.com" TargetMode="External"/><Relationship Id="rId3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reencreative.com/" TargetMode="External"/><Relationship Id="rId3" Type="http://schemas.openxmlformats.org/officeDocument/2006/relationships/hyperlink" Target="mailto:info@greencreative.com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400" rIns="0" bIns="0" rtlCol="0" vert="horz">
            <a:spAutoFit/>
          </a:bodyPr>
          <a:lstStyle/>
          <a:p>
            <a:pPr algn="ctr" marR="5080" indent="6350">
              <a:lnSpc>
                <a:spcPct val="96500"/>
              </a:lnSpc>
              <a:spcBef>
                <a:spcPts val="200"/>
              </a:spcBef>
            </a:pPr>
            <a:r>
              <a:rPr dirty="0" spc="95"/>
              <a:t>GREEN </a:t>
            </a:r>
            <a:r>
              <a:rPr dirty="0" spc="70"/>
              <a:t>CREATIVE </a:t>
            </a:r>
            <a:r>
              <a:rPr dirty="0" spc="40"/>
              <a:t>releases </a:t>
            </a:r>
            <a:r>
              <a:rPr dirty="0" spc="90"/>
              <a:t>miniFIT  </a:t>
            </a:r>
            <a:r>
              <a:rPr dirty="0" spc="70"/>
              <a:t>Gimbal,</a:t>
            </a:r>
            <a:r>
              <a:rPr dirty="0" spc="-5"/>
              <a:t> </a:t>
            </a:r>
            <a:r>
              <a:rPr dirty="0" spc="125"/>
              <a:t>a</a:t>
            </a:r>
            <a:r>
              <a:rPr dirty="0" spc="-5"/>
              <a:t> </a:t>
            </a:r>
            <a:r>
              <a:rPr dirty="0" spc="50"/>
              <a:t>1”</a:t>
            </a:r>
            <a:r>
              <a:rPr dirty="0" spc="15"/>
              <a:t> </a:t>
            </a:r>
            <a:r>
              <a:rPr dirty="0" spc="120"/>
              <a:t>and</a:t>
            </a:r>
            <a:r>
              <a:rPr dirty="0" spc="-15"/>
              <a:t> </a:t>
            </a:r>
            <a:r>
              <a:rPr dirty="0" spc="75"/>
              <a:t>2”</a:t>
            </a:r>
            <a:r>
              <a:rPr dirty="0" spc="-5"/>
              <a:t> </a:t>
            </a:r>
            <a:r>
              <a:rPr dirty="0" spc="85"/>
              <a:t>adjustable</a:t>
            </a:r>
            <a:r>
              <a:rPr dirty="0" spc="-25"/>
              <a:t> </a:t>
            </a:r>
            <a:r>
              <a:rPr dirty="0" spc="65"/>
              <a:t>aiming</a:t>
            </a:r>
            <a:r>
              <a:rPr dirty="0" spc="-5"/>
              <a:t> </a:t>
            </a:r>
            <a:r>
              <a:rPr dirty="0" spc="55"/>
              <a:t>mini  downlight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6019" y="2160036"/>
            <a:ext cx="5397500" cy="669417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34670">
              <a:lnSpc>
                <a:spcPts val="1400"/>
              </a:lnSpc>
              <a:spcBef>
                <a:spcPts val="195"/>
              </a:spcBef>
            </a:pP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SAN </a:t>
            </a:r>
            <a:r>
              <a:rPr dirty="0" sz="1200" spc="30">
                <a:solidFill>
                  <a:srgbClr val="282828"/>
                </a:solidFill>
                <a:latin typeface="Times New Roman"/>
                <a:cs typeface="Times New Roman"/>
              </a:rPr>
              <a:t>BRUNO, CA,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27 </a:t>
            </a:r>
            <a:r>
              <a:rPr dirty="0" sz="1200" spc="75">
                <a:solidFill>
                  <a:srgbClr val="282828"/>
                </a:solidFill>
                <a:latin typeface="Times New Roman"/>
                <a:cs typeface="Times New Roman"/>
              </a:rPr>
              <a:t>March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2019 --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GREEN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CREATIVE, your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partner 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for 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professional lighting solutions, proudly announces the launch 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of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the 1” and 2”  miniFIT Gimbal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luminaires.</a:t>
            </a:r>
            <a:endParaRPr sz="1200">
              <a:latin typeface="Times New Roman"/>
              <a:cs typeface="Times New Roman"/>
            </a:endParaRPr>
          </a:p>
          <a:p>
            <a:pPr marL="12700" marR="144780">
              <a:lnSpc>
                <a:spcPct val="97800"/>
              </a:lnSpc>
              <a:spcBef>
                <a:spcPts val="969"/>
              </a:spcBef>
            </a:pP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“miniFIT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gimbals offer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up to 600 lumens in a compact form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factor.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In addition, the  fixture’s easily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adjustable nature allows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for them to be installed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in any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orientation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in 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the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ceiling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to graze textured walls, highlight artwork,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or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emphasize architectural  features” said Chad McSpadden, product Manager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at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GREEN</a:t>
            </a:r>
            <a:r>
              <a:rPr dirty="0" sz="1200" spc="8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CREATIVE.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400"/>
              </a:lnSpc>
              <a:spcBef>
                <a:spcPts val="1065"/>
              </a:spcBef>
            </a:pP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The gimbals come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with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a 38° beam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acrylic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optic, producing a consistent, precise beam  of light.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They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rotate 360°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and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tilt up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to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30°,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giving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you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the ability to get the right light  in the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right place!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These</a:t>
            </a:r>
            <a:r>
              <a:rPr dirty="0" sz="1200" spc="6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features</a:t>
            </a:r>
            <a:endParaRPr sz="1200">
              <a:latin typeface="Times New Roman"/>
              <a:cs typeface="Times New Roman"/>
            </a:endParaRPr>
          </a:p>
          <a:p>
            <a:pPr marL="12700" marR="3401695">
              <a:lnSpc>
                <a:spcPts val="1400"/>
              </a:lnSpc>
              <a:spcBef>
                <a:spcPts val="10"/>
              </a:spcBef>
            </a:pP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make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it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the ideal companion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for 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any residential,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retail</a:t>
            </a:r>
            <a:r>
              <a:rPr dirty="0" sz="12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and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hospitality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applications.</a:t>
            </a:r>
            <a:endParaRPr sz="1200">
              <a:latin typeface="Times New Roman"/>
              <a:cs typeface="Times New Roman"/>
            </a:endParaRPr>
          </a:p>
          <a:p>
            <a:pPr marL="12700" marR="3209925">
              <a:lnSpc>
                <a:spcPct val="97600"/>
              </a:lnSpc>
              <a:spcBef>
                <a:spcPts val="1010"/>
              </a:spcBef>
            </a:pP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The luminaires come in 90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CRI 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minimum, last 50,000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hours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and  come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in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2700K, 3000K, and  4000K CCT. MiniFIT Gimbals are 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ENERGY STAR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certified, </a:t>
            </a:r>
            <a:r>
              <a:rPr dirty="0" sz="1200" spc="15">
                <a:solidFill>
                  <a:srgbClr val="282828"/>
                </a:solidFill>
                <a:latin typeface="Times New Roman"/>
                <a:cs typeface="Times New Roman"/>
              </a:rPr>
              <a:t>JA8 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compliant, as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well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as IC and Air-  tight</a:t>
            </a:r>
            <a:r>
              <a:rPr dirty="0" sz="1200" spc="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rated.</a:t>
            </a:r>
            <a:endParaRPr sz="1200">
              <a:latin typeface="Times New Roman"/>
              <a:cs typeface="Times New Roman"/>
            </a:endParaRPr>
          </a:p>
          <a:p>
            <a:pPr marL="12700" marR="74295">
              <a:lnSpc>
                <a:spcPts val="1400"/>
              </a:lnSpc>
              <a:spcBef>
                <a:spcPts val="1050"/>
              </a:spcBef>
            </a:pP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Detailed information and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data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sheets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for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the 1” and 2” miniFIT Gimbals are available 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at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the </a:t>
            </a:r>
            <a:r>
              <a:rPr dirty="0" sz="1200" spc="60">
                <a:solidFill>
                  <a:srgbClr val="0069BA"/>
                </a:solidFill>
                <a:latin typeface="Times New Roman"/>
                <a:cs typeface="Times New Roman"/>
              </a:rPr>
              <a:t>GREEN CREATIVE</a:t>
            </a:r>
            <a:r>
              <a:rPr dirty="0" sz="1200" spc="-15">
                <a:solidFill>
                  <a:srgbClr val="0069BA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website.</a:t>
            </a:r>
            <a:endParaRPr sz="1200">
              <a:latin typeface="Times New Roman"/>
              <a:cs typeface="Times New Roman"/>
            </a:endParaRPr>
          </a:p>
          <a:p>
            <a:pPr marL="12700" marR="53975">
              <a:lnSpc>
                <a:spcPct val="97700"/>
              </a:lnSpc>
              <a:spcBef>
                <a:spcPts val="980"/>
              </a:spcBef>
            </a:pP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These products are available through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GREEN CREATIVE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distributors and are ready  to ship from the company’s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west, central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and east coast distribution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centers.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For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more 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information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on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where 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to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purchase these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products near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you or how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to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become a  distributor,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please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contact GREEN CREATIVE at: </a:t>
            </a:r>
            <a:r>
              <a:rPr dirty="0" u="sng" sz="1200" spc="5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  <a:hlinkClick r:id="rId2"/>
              </a:rPr>
              <a:t>sales@greencreative.com</a:t>
            </a:r>
            <a:r>
              <a:rPr dirty="0" sz="1200" spc="5">
                <a:solidFill>
                  <a:srgbClr val="0069BA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or (866)  774-5433.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  <a:spcBef>
                <a:spcPts val="1010"/>
              </a:spcBef>
            </a:pPr>
            <a:r>
              <a:rPr dirty="0" sz="1200" spc="50">
                <a:solidFill>
                  <a:srgbClr val="282828"/>
                </a:solidFill>
                <a:latin typeface="Times New Roman"/>
                <a:cs typeface="Times New Roman"/>
              </a:rPr>
              <a:t>About </a:t>
            </a:r>
            <a:r>
              <a:rPr dirty="0" sz="1200" spc="60">
                <a:solidFill>
                  <a:srgbClr val="282828"/>
                </a:solidFill>
                <a:latin typeface="Times New Roman"/>
                <a:cs typeface="Times New Roman"/>
              </a:rPr>
              <a:t>GREEN</a:t>
            </a:r>
            <a:r>
              <a:rPr dirty="0" sz="1200" spc="-4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60">
                <a:solidFill>
                  <a:srgbClr val="282828"/>
                </a:solidFill>
                <a:latin typeface="Times New Roman"/>
                <a:cs typeface="Times New Roman"/>
              </a:rPr>
              <a:t>CREATIVE</a:t>
            </a:r>
            <a:endParaRPr sz="1200">
              <a:latin typeface="Times New Roman"/>
              <a:cs typeface="Times New Roman"/>
            </a:endParaRPr>
          </a:p>
          <a:p>
            <a:pPr marL="12700" marR="90805">
              <a:lnSpc>
                <a:spcPts val="1400"/>
              </a:lnSpc>
              <a:spcBef>
                <a:spcPts val="45"/>
              </a:spcBef>
            </a:pP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GREEN CREATIVE </a:t>
            </a:r>
            <a:r>
              <a:rPr dirty="0" sz="1200" spc="-10">
                <a:solidFill>
                  <a:srgbClr val="282828"/>
                </a:solidFill>
                <a:latin typeface="Times New Roman"/>
                <a:cs typeface="Times New Roman"/>
              </a:rPr>
              <a:t>is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a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major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solid-state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lighting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development and manufacturing  company based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in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the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San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Francisco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Bay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area. The company specializes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in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providing  high quality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lamp,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downlight, track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and fixture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lighting solutions 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for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the</a:t>
            </a:r>
            <a:r>
              <a:rPr dirty="0" sz="1200" spc="20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commercial</a:t>
            </a:r>
            <a:endParaRPr sz="1200">
              <a:latin typeface="Times New Roman"/>
              <a:cs typeface="Times New Roman"/>
            </a:endParaRPr>
          </a:p>
          <a:p>
            <a:pPr marL="12700" marR="154305">
              <a:lnSpc>
                <a:spcPts val="1390"/>
              </a:lnSpc>
              <a:spcBef>
                <a:spcPts val="30"/>
              </a:spcBef>
            </a:pP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&amp;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residential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market.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GREEN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CREATIVE 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is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fully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integrated with strong R&amp;D  capabilities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to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constantly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offer the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latest technology available. For more</a:t>
            </a:r>
            <a:r>
              <a:rPr dirty="0" sz="1200" spc="12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information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9771" y="4128515"/>
            <a:ext cx="3067811" cy="17861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6019" y="832620"/>
            <a:ext cx="5374005" cy="1945639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420"/>
              </a:lnSpc>
              <a:spcBef>
                <a:spcPts val="180"/>
              </a:spcBef>
            </a:pP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on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GREEN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CREATIVE please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visit </a:t>
            </a:r>
            <a:r>
              <a:rPr dirty="0" u="sng" sz="1200" spc="5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  <a:hlinkClick r:id="rId2"/>
              </a:rPr>
              <a:t>www.greencreative.com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  <a:hlinkClick r:id="rId2"/>
              </a:rPr>
              <a:t>.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For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all </a:t>
            </a:r>
            <a:r>
              <a:rPr dirty="0" sz="1200" spc="-5">
                <a:solidFill>
                  <a:srgbClr val="282828"/>
                </a:solidFill>
                <a:latin typeface="Times New Roman"/>
                <a:cs typeface="Times New Roman"/>
              </a:rPr>
              <a:t>of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the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latest 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updates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follow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GREEN CREATIVE on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Facebook, Twitter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and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LinkedIn or</a:t>
            </a:r>
            <a:r>
              <a:rPr dirty="0" sz="1200" spc="7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YouTube.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05"/>
              </a:lnSpc>
              <a:spcBef>
                <a:spcPts val="960"/>
              </a:spcBef>
            </a:pPr>
            <a:r>
              <a:rPr dirty="0" sz="1200" spc="55">
                <a:solidFill>
                  <a:srgbClr val="282828"/>
                </a:solidFill>
                <a:latin typeface="Times New Roman"/>
                <a:cs typeface="Times New Roman"/>
              </a:rPr>
              <a:t>Contact:</a:t>
            </a:r>
            <a:endParaRPr sz="1200">
              <a:latin typeface="Times New Roman"/>
              <a:cs typeface="Times New Roman"/>
            </a:endParaRPr>
          </a:p>
          <a:p>
            <a:pPr marL="12700" marR="4029710">
              <a:lnSpc>
                <a:spcPts val="1400"/>
              </a:lnSpc>
              <a:spcBef>
                <a:spcPts val="40"/>
              </a:spcBef>
            </a:pP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David Weinberg 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GREEN</a:t>
            </a:r>
            <a:r>
              <a:rPr dirty="0" sz="1200" spc="-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CREATIVE</a:t>
            </a:r>
            <a:endParaRPr sz="1200">
              <a:latin typeface="Times New Roman"/>
              <a:cs typeface="Times New Roman"/>
            </a:endParaRPr>
          </a:p>
          <a:p>
            <a:pPr marL="12700" marR="3488690">
              <a:lnSpc>
                <a:spcPts val="1400"/>
              </a:lnSpc>
              <a:spcBef>
                <a:spcPts val="10"/>
              </a:spcBef>
            </a:pP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1111 Bayhill Drive,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Suite 315 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San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Bruno,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CA</a:t>
            </a:r>
            <a:r>
              <a:rPr dirty="0" sz="1200" spc="3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94066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55"/>
              </a:lnSpc>
            </a:pP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Tel </a:t>
            </a:r>
            <a:r>
              <a:rPr dirty="0" sz="1200">
                <a:solidFill>
                  <a:srgbClr val="282828"/>
                </a:solidFill>
                <a:latin typeface="Times New Roman"/>
                <a:cs typeface="Times New Roman"/>
              </a:rPr>
              <a:t>/ </a:t>
            </a:r>
            <a:r>
              <a:rPr dirty="0" sz="1200" spc="10">
                <a:solidFill>
                  <a:srgbClr val="282828"/>
                </a:solidFill>
                <a:latin typeface="Times New Roman"/>
                <a:cs typeface="Times New Roman"/>
              </a:rPr>
              <a:t>Fax: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(866)</a:t>
            </a:r>
            <a:r>
              <a:rPr dirty="0" sz="1200" spc="-50">
                <a:solidFill>
                  <a:srgbClr val="282828"/>
                </a:solidFill>
                <a:latin typeface="Times New Roman"/>
                <a:cs typeface="Times New Roman"/>
              </a:rPr>
              <a:t> </a:t>
            </a:r>
            <a:r>
              <a:rPr dirty="0" sz="1200" spc="5">
                <a:solidFill>
                  <a:srgbClr val="282828"/>
                </a:solidFill>
                <a:latin typeface="Times New Roman"/>
                <a:cs typeface="Times New Roman"/>
              </a:rPr>
              <a:t>774-5433</a:t>
            </a:r>
            <a:endParaRPr sz="1200">
              <a:latin typeface="Times New Roman"/>
              <a:cs typeface="Times New Roman"/>
            </a:endParaRPr>
          </a:p>
          <a:p>
            <a:pPr marL="12700" marR="3740785">
              <a:lnSpc>
                <a:spcPts val="1390"/>
              </a:lnSpc>
              <a:spcBef>
                <a:spcPts val="75"/>
              </a:spcBef>
            </a:pPr>
            <a:r>
              <a:rPr dirty="0" u="sng" sz="1200" spc="5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  <a:hlinkClick r:id="rId3"/>
              </a:rPr>
              <a:t>info@greencreative.com </a:t>
            </a:r>
            <a:r>
              <a:rPr dirty="0" sz="1200" spc="5">
                <a:solidFill>
                  <a:srgbClr val="0069BA"/>
                </a:solidFill>
                <a:latin typeface="Times New Roman"/>
                <a:cs typeface="Times New Roman"/>
              </a:rPr>
              <a:t> </a:t>
            </a:r>
            <a:r>
              <a:rPr dirty="0" u="sng" sz="1200" spc="5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h</a:t>
            </a:r>
            <a:r>
              <a:rPr dirty="0" u="sng" sz="1200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tt</a:t>
            </a:r>
            <a:r>
              <a:rPr dirty="0" u="sng" sz="1200" spc="5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p</a:t>
            </a:r>
            <a:r>
              <a:rPr dirty="0" u="sng" sz="1200" spc="15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s</a:t>
            </a:r>
            <a:r>
              <a:rPr dirty="0" u="sng" sz="1200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://</a:t>
            </a:r>
            <a:r>
              <a:rPr dirty="0" u="sng" sz="1200" spc="5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g</a:t>
            </a:r>
            <a:r>
              <a:rPr dirty="0" u="sng" sz="1200" spc="10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r</a:t>
            </a:r>
            <a:r>
              <a:rPr dirty="0" u="sng" sz="1200" spc="5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ee</a:t>
            </a:r>
            <a:r>
              <a:rPr dirty="0" u="sng" sz="1200" spc="5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n</a:t>
            </a:r>
            <a:r>
              <a:rPr dirty="0" u="sng" sz="1200" spc="5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c</a:t>
            </a:r>
            <a:r>
              <a:rPr dirty="0" u="sng" sz="1200" spc="5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r</a:t>
            </a:r>
            <a:r>
              <a:rPr dirty="0" u="sng" sz="1200" spc="5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ea</a:t>
            </a:r>
            <a:r>
              <a:rPr dirty="0" u="sng" sz="1200" spc="-10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t</a:t>
            </a:r>
            <a:r>
              <a:rPr dirty="0" u="sng" sz="1200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sz="1200" spc="15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v</a:t>
            </a:r>
            <a:r>
              <a:rPr dirty="0" u="sng" sz="1200" spc="5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e</a:t>
            </a:r>
            <a:r>
              <a:rPr dirty="0" u="sng" sz="1200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.</a:t>
            </a:r>
            <a:r>
              <a:rPr dirty="0" u="sng" sz="1200" spc="10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c</a:t>
            </a:r>
            <a:r>
              <a:rPr dirty="0" u="sng" sz="1200" spc="15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o</a:t>
            </a:r>
            <a:r>
              <a:rPr dirty="0" u="sng" sz="1200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m</a:t>
            </a:r>
            <a:r>
              <a:rPr dirty="0" u="sng" sz="1200">
                <a:solidFill>
                  <a:srgbClr val="0069BA"/>
                </a:solidFill>
                <a:uFill>
                  <a:solidFill>
                    <a:srgbClr val="0069BA"/>
                  </a:solidFill>
                </a:uFill>
                <a:latin typeface="Times New Roman"/>
                <a:cs typeface="Times New Roman"/>
              </a:rPr>
              <a:t>/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vsara</dc:creator>
  <dc:title>Microsoft Word - GREEN CREATIVE releases miniFIT Gimbal, a 1â•š and 2â•š adjustable aiming mini downlight</dc:title>
  <dcterms:created xsi:type="dcterms:W3CDTF">2019-03-27T12:57:46Z</dcterms:created>
  <dcterms:modified xsi:type="dcterms:W3CDTF">2019-03-27T12:57:46Z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2019-03-27T00:00:00Z</vt:filetime>
  </property>
  <property fmtid="{D5CDD505-2E9C-101B-9397-08002B2CF9AE}" pid="3" name="LastSaved">
    <vt:filetime>2019-03-27T00:00:00Z</vt:filetime>
  </property>
</Properties>
</file>