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4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9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9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E5D09-5A40-4EB9-8B66-8FE97DFE1414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D132-1F1B-4758-B36C-A77C18A077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8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87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507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David</cp:lastModifiedBy>
  <cp:revision>1</cp:revision>
  <dcterms:created xsi:type="dcterms:W3CDTF">2016-01-24T19:12:55Z</dcterms:created>
  <dcterms:modified xsi:type="dcterms:W3CDTF">2016-01-24T19:13:25Z</dcterms:modified>
</cp:coreProperties>
</file>