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4864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812"/>
    <a:srgbClr val="F7C710"/>
    <a:srgbClr val="672414"/>
    <a:srgbClr val="FFE000"/>
    <a:srgbClr val="FFE8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43"/>
  </p:normalViewPr>
  <p:slideViewPr>
    <p:cSldViewPr snapToGrid="0" snapToObjects="1">
      <p:cViewPr varScale="1">
        <p:scale>
          <a:sx n="106" d="100"/>
          <a:sy n="106" d="100"/>
        </p:scale>
        <p:origin x="1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346836"/>
            <a:ext cx="4663440" cy="2865120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22446"/>
            <a:ext cx="4114800" cy="1986914"/>
          </a:xfrm>
        </p:spPr>
        <p:txBody>
          <a:bodyPr/>
          <a:lstStyle>
            <a:lvl1pPr marL="0" indent="0" algn="ctr">
              <a:buNone/>
              <a:defRPr sz="1440"/>
            </a:lvl1pPr>
            <a:lvl2pPr marL="274320" indent="0" algn="ctr">
              <a:buNone/>
              <a:defRPr sz="1200"/>
            </a:lvl2pPr>
            <a:lvl3pPr marL="548640" indent="0" algn="ctr">
              <a:buNone/>
              <a:defRPr sz="1080"/>
            </a:lvl3pPr>
            <a:lvl4pPr marL="822960" indent="0" algn="ctr">
              <a:buNone/>
              <a:defRPr sz="960"/>
            </a:lvl4pPr>
            <a:lvl5pPr marL="1097280" indent="0" algn="ctr">
              <a:buNone/>
              <a:defRPr sz="960"/>
            </a:lvl5pPr>
            <a:lvl6pPr marL="1371600" indent="0" algn="ctr">
              <a:buNone/>
              <a:defRPr sz="960"/>
            </a:lvl6pPr>
            <a:lvl7pPr marL="1645920" indent="0" algn="ctr">
              <a:buNone/>
              <a:defRPr sz="960"/>
            </a:lvl7pPr>
            <a:lvl8pPr marL="1920240" indent="0" algn="ctr">
              <a:buNone/>
              <a:defRPr sz="960"/>
            </a:lvl8pPr>
            <a:lvl9pPr marL="2194560" indent="0" algn="ctr">
              <a:buNone/>
              <a:defRPr sz="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B025-75AA-074D-B0B3-67D89FA02EEA}" type="datetimeFigureOut">
              <a:rPr lang="en-US" smtClean="0"/>
              <a:t>2/22/21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8D1-7A21-1244-A9F3-7BFBA79E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6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B025-75AA-074D-B0B3-67D89FA02EEA}" type="datetimeFigureOut">
              <a:rPr lang="en-US" smtClean="0"/>
              <a:t>2/22/21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8D1-7A21-1244-A9F3-7BFBA79E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438150"/>
            <a:ext cx="1183005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438150"/>
            <a:ext cx="3480435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B025-75AA-074D-B0B3-67D89FA02EEA}" type="datetimeFigureOut">
              <a:rPr lang="en-US" smtClean="0"/>
              <a:t>2/22/21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8D1-7A21-1244-A9F3-7BFBA79E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1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B025-75AA-074D-B0B3-67D89FA02EEA}" type="datetimeFigureOut">
              <a:rPr lang="en-US" smtClean="0"/>
              <a:t>2/22/21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8D1-7A21-1244-A9F3-7BFBA79E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2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2051688"/>
            <a:ext cx="4732020" cy="3423284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5507358"/>
            <a:ext cx="4732020" cy="1800224"/>
          </a:xfrm>
        </p:spPr>
        <p:txBody>
          <a:bodyPr/>
          <a:lstStyle>
            <a:lvl1pPr marL="0" indent="0">
              <a:buNone/>
              <a:defRPr sz="1440">
                <a:solidFill>
                  <a:schemeClr val="tx1"/>
                </a:solidFill>
              </a:defRPr>
            </a:lvl1pPr>
            <a:lvl2pPr marL="274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B025-75AA-074D-B0B3-67D89FA02EEA}" type="datetimeFigureOut">
              <a:rPr lang="en-US" smtClean="0"/>
              <a:t>2/22/21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8D1-7A21-1244-A9F3-7BFBA79E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6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2190750"/>
            <a:ext cx="23317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2190750"/>
            <a:ext cx="23317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B025-75AA-074D-B0B3-67D89FA02EEA}" type="datetimeFigureOut">
              <a:rPr lang="en-US" smtClean="0"/>
              <a:t>2/22/21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8D1-7A21-1244-A9F3-7BFBA79E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1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38152"/>
            <a:ext cx="473202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2017396"/>
            <a:ext cx="2321004" cy="988694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3006090"/>
            <a:ext cx="2321004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2017396"/>
            <a:ext cx="2332435" cy="988694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3006090"/>
            <a:ext cx="2332435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B025-75AA-074D-B0B3-67D89FA02EEA}" type="datetimeFigureOut">
              <a:rPr lang="en-US" smtClean="0"/>
              <a:t>2/22/21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8D1-7A21-1244-A9F3-7BFBA79E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B025-75AA-074D-B0B3-67D89FA02EEA}" type="datetimeFigureOut">
              <a:rPr lang="en-US" smtClean="0"/>
              <a:t>2/22/21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8D1-7A21-1244-A9F3-7BFBA79E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7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B025-75AA-074D-B0B3-67D89FA02EEA}" type="datetimeFigureOut">
              <a:rPr lang="en-US" smtClean="0"/>
              <a:t>2/22/21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8D1-7A21-1244-A9F3-7BFBA79E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3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548640"/>
            <a:ext cx="1769507" cy="192024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1184912"/>
            <a:ext cx="2777490" cy="5848350"/>
          </a:xfrm>
        </p:spPr>
        <p:txBody>
          <a:bodyPr/>
          <a:lstStyle>
            <a:lvl1pPr>
              <a:defRPr sz="1920"/>
            </a:lvl1pPr>
            <a:lvl2pPr>
              <a:defRPr sz="1680"/>
            </a:lvl2pPr>
            <a:lvl3pPr>
              <a:defRPr sz="144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468880"/>
            <a:ext cx="1769507" cy="4573906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B025-75AA-074D-B0B3-67D89FA02EEA}" type="datetimeFigureOut">
              <a:rPr lang="en-US" smtClean="0"/>
              <a:t>2/22/21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8D1-7A21-1244-A9F3-7BFBA79E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3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548640"/>
            <a:ext cx="1769507" cy="192024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1184912"/>
            <a:ext cx="2777490" cy="5848350"/>
          </a:xfrm>
        </p:spPr>
        <p:txBody>
          <a:bodyPr anchor="t"/>
          <a:lstStyle>
            <a:lvl1pPr marL="0" indent="0">
              <a:buNone/>
              <a:defRPr sz="1920"/>
            </a:lvl1pPr>
            <a:lvl2pPr marL="274320" indent="0">
              <a:buNone/>
              <a:defRPr sz="1680"/>
            </a:lvl2pPr>
            <a:lvl3pPr marL="548640" indent="0">
              <a:buNone/>
              <a:defRPr sz="1440"/>
            </a:lvl3pPr>
            <a:lvl4pPr marL="822960" indent="0">
              <a:buNone/>
              <a:defRPr sz="1200"/>
            </a:lvl4pPr>
            <a:lvl5pPr marL="1097280" indent="0">
              <a:buNone/>
              <a:defRPr sz="1200"/>
            </a:lvl5pPr>
            <a:lvl6pPr marL="1371600" indent="0">
              <a:buNone/>
              <a:defRPr sz="1200"/>
            </a:lvl6pPr>
            <a:lvl7pPr marL="1645920" indent="0">
              <a:buNone/>
              <a:defRPr sz="1200"/>
            </a:lvl7pPr>
            <a:lvl8pPr marL="1920240" indent="0">
              <a:buNone/>
              <a:defRPr sz="1200"/>
            </a:lvl8pPr>
            <a:lvl9pPr marL="219456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468880"/>
            <a:ext cx="1769507" cy="4573906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B025-75AA-074D-B0B3-67D89FA02EEA}" type="datetimeFigureOut">
              <a:rPr lang="en-US" smtClean="0"/>
              <a:t>2/22/21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8D1-7A21-1244-A9F3-7BFBA79E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4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438152"/>
            <a:ext cx="47320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2190750"/>
            <a:ext cx="47320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7627622"/>
            <a:ext cx="12344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4B025-75AA-074D-B0B3-67D89FA02EEA}" type="datetimeFigureOut">
              <a:rPr lang="en-US" smtClean="0"/>
              <a:t>2/22/21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7627622"/>
            <a:ext cx="12344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2E8D1-7A21-1244-A9F3-7BFBA79E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7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48640" rtl="0" eaLnBrk="1" latinLnBrk="0" hangingPunct="1">
        <a:lnSpc>
          <a:spcPct val="90000"/>
        </a:lnSpc>
        <a:spcBef>
          <a:spcPct val="0"/>
        </a:spcBef>
        <a:buNone/>
        <a:defRPr sz="2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54864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brightnessContrast bright="-25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EAF73FA-56B8-5D41-9685-E6196971B13D}"/>
              </a:ext>
            </a:extLst>
          </p:cNvPr>
          <p:cNvSpPr/>
          <p:nvPr/>
        </p:nvSpPr>
        <p:spPr>
          <a:xfrm>
            <a:off x="108281" y="321808"/>
            <a:ext cx="5161548" cy="2554545"/>
          </a:xfrm>
          <a:prstGeom prst="rect">
            <a:avLst/>
          </a:prstGeom>
          <a:solidFill>
            <a:schemeClr val="tx1">
              <a:lumMod val="95000"/>
              <a:lumOff val="5000"/>
              <a:alpha val="37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  <a:extrusionClr>
                <a:srgbClr val="C00000"/>
              </a:extrusionClr>
            </a:sp3d>
          </a:bodyPr>
          <a:lstStyle/>
          <a:p>
            <a:pPr algn="ctr"/>
            <a:r>
              <a:rPr lang="en-US" sz="7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E000">
                    <a:alpha val="86275"/>
                  </a:srgbClr>
                </a:solidFill>
                <a:effectLst>
                  <a:outerShdw blurRad="50800" dist="38100" dir="5400000" algn="t" rotWithShape="0">
                    <a:srgbClr val="FFE000"/>
                  </a:outerShdw>
                  <a:reflection endPos="0" dir="5400000" sy="-100000" algn="bl" rotWithShape="0"/>
                </a:effectLst>
                <a:latin typeface="Book Antiqua" panose="02040602050305030304" pitchFamily="18" charset="0"/>
              </a:rPr>
              <a:t>Hire </a:t>
            </a:r>
            <a:r>
              <a:rPr lang="en-US" sz="70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E000">
                    <a:alpha val="86275"/>
                  </a:srgbClr>
                </a:solidFill>
                <a:effectLst>
                  <a:outerShdw blurRad="50800" dist="38100" dir="5400000" algn="t" rotWithShape="0">
                    <a:srgbClr val="FFE000"/>
                  </a:outerShdw>
                  <a:reflection endPos="0" dir="5400000" sy="-100000" algn="bl" rotWithShape="0"/>
                </a:effectLst>
                <a:latin typeface="Book Antiqua" panose="02040602050305030304" pitchFamily="18" charset="0"/>
              </a:rPr>
              <a:t>Lernin</a:t>
            </a:r>
            <a:r>
              <a:rPr lang="en-US" sz="7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E000">
                    <a:alpha val="86275"/>
                  </a:srgbClr>
                </a:solidFill>
                <a:effectLst>
                  <a:outerShdw blurRad="50800" dist="38100" dir="5400000" algn="t" rotWithShape="0">
                    <a:srgbClr val="FFE000"/>
                  </a:outerShdw>
                  <a:reflection endPos="0" dir="5400000" sy="-100000" algn="bl" rotWithShape="0"/>
                </a:effectLst>
                <a:latin typeface="Century Schoolbook" panose="02040604050505020304" pitchFamily="18" charset="0"/>
              </a:rPr>
              <a:t>’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28BB8F-93FA-BF4C-8427-CA24A07C1124}"/>
              </a:ext>
            </a:extLst>
          </p:cNvPr>
          <p:cNvSpPr/>
          <p:nvPr/>
        </p:nvSpPr>
        <p:spPr>
          <a:xfrm>
            <a:off x="1619691" y="2856326"/>
            <a:ext cx="21387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9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  <a:t>A Novel</a:t>
            </a:r>
            <a:endParaRPr lang="en-US" sz="4000" b="1" cap="none" spc="0" dirty="0">
              <a:ln w="12700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9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0A29A1-AAB1-C643-BB60-035D3385ED5E}"/>
              </a:ext>
            </a:extLst>
          </p:cNvPr>
          <p:cNvSpPr/>
          <p:nvPr/>
        </p:nvSpPr>
        <p:spPr>
          <a:xfrm>
            <a:off x="750864" y="7012004"/>
            <a:ext cx="38763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>
                <a:ln/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  <a:t>Victor D. López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7C2C42-099E-024D-94DA-381AD9170F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227" y="4134398"/>
            <a:ext cx="3685946" cy="23083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C0D383B-67CC-024D-8782-10DE784BE731}"/>
              </a:ext>
            </a:extLst>
          </p:cNvPr>
          <p:cNvSpPr/>
          <p:nvPr/>
        </p:nvSpPr>
        <p:spPr>
          <a:xfrm>
            <a:off x="108281" y="1474464"/>
            <a:ext cx="5269838" cy="1384995"/>
          </a:xfrm>
          <a:prstGeom prst="rect">
            <a:avLst/>
          </a:prstGeom>
          <a:solidFill>
            <a:schemeClr val="tx1">
              <a:lumMod val="95000"/>
              <a:lumOff val="5000"/>
              <a:alpha val="0"/>
            </a:schemeClr>
          </a:solidFill>
          <a:effectLst>
            <a:outerShdw blurRad="50800" dist="50800" dir="5400000" algn="ctr" rotWithShape="0">
              <a:srgbClr val="572812"/>
            </a:outerShdw>
            <a:softEdge rad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7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lumMod val="77000"/>
                        <a:lumOff val="23000"/>
                      </a:schemeClr>
                    </a:gs>
                    <a:gs pos="49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  <a:t>An Idealist’s Quest through the </a:t>
            </a:r>
          </a:p>
          <a:p>
            <a:pPr algn="ctr"/>
            <a:r>
              <a:rPr lang="en-US" sz="27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lumMod val="77000"/>
                        <a:lumOff val="23000"/>
                      </a:schemeClr>
                    </a:gs>
                    <a:gs pos="49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  <a:t>Realm of for-Profit Education</a:t>
            </a:r>
            <a:endParaRPr lang="en-US" sz="2700" b="1" cap="none" spc="0" dirty="0">
              <a:ln w="12700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4">
                      <a:lumMod val="77000"/>
                      <a:lumOff val="23000"/>
                    </a:schemeClr>
                  </a:gs>
                  <a:gs pos="49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33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</TotalTime>
  <Words>18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Century Schoolbook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D. Lopez</dc:creator>
  <cp:lastModifiedBy>Victor D. Lopez</cp:lastModifiedBy>
  <cp:revision>13</cp:revision>
  <dcterms:created xsi:type="dcterms:W3CDTF">2021-02-11T00:22:16Z</dcterms:created>
  <dcterms:modified xsi:type="dcterms:W3CDTF">2021-02-23T04:23:37Z</dcterms:modified>
</cp:coreProperties>
</file>