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0D3F5-3FC8-450B-BD38-5B684793D5EC}" type="datetimeFigureOut">
              <a:rPr lang="en-US" smtClean="0"/>
              <a:t>6/5/2010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0C04A-61C2-45CE-B028-57CE06C267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0D3F5-3FC8-450B-BD38-5B684793D5EC}" type="datetimeFigureOut">
              <a:rPr lang="en-US" smtClean="0"/>
              <a:t>6/5/2010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0C04A-61C2-45CE-B028-57CE06C267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0D3F5-3FC8-450B-BD38-5B684793D5EC}" type="datetimeFigureOut">
              <a:rPr lang="en-US" smtClean="0"/>
              <a:t>6/5/2010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0C04A-61C2-45CE-B028-57CE06C267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0D3F5-3FC8-450B-BD38-5B684793D5EC}" type="datetimeFigureOut">
              <a:rPr lang="en-US" smtClean="0"/>
              <a:t>6/5/2010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0C04A-61C2-45CE-B028-57CE06C267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0D3F5-3FC8-450B-BD38-5B684793D5EC}" type="datetimeFigureOut">
              <a:rPr lang="en-US" smtClean="0"/>
              <a:t>6/5/2010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0C04A-61C2-45CE-B028-57CE06C267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0D3F5-3FC8-450B-BD38-5B684793D5EC}" type="datetimeFigureOut">
              <a:rPr lang="en-US" smtClean="0"/>
              <a:t>6/5/2010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0C04A-61C2-45CE-B028-57CE06C267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0D3F5-3FC8-450B-BD38-5B684793D5EC}" type="datetimeFigureOut">
              <a:rPr lang="en-US" smtClean="0"/>
              <a:t>6/5/2010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0C04A-61C2-45CE-B028-57CE06C267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0D3F5-3FC8-450B-BD38-5B684793D5EC}" type="datetimeFigureOut">
              <a:rPr lang="en-US" smtClean="0"/>
              <a:t>6/5/2010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0C04A-61C2-45CE-B028-57CE06C267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0D3F5-3FC8-450B-BD38-5B684793D5EC}" type="datetimeFigureOut">
              <a:rPr lang="en-US" smtClean="0"/>
              <a:t>6/5/2010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0C04A-61C2-45CE-B028-57CE06C267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0D3F5-3FC8-450B-BD38-5B684793D5EC}" type="datetimeFigureOut">
              <a:rPr lang="en-US" smtClean="0"/>
              <a:t>6/5/2010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0C04A-61C2-45CE-B028-57CE06C267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0D3F5-3FC8-450B-BD38-5B684793D5EC}" type="datetimeFigureOut">
              <a:rPr lang="en-US" smtClean="0"/>
              <a:t>6/5/2010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0C04A-61C2-45CE-B028-57CE06C267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0D3F5-3FC8-450B-BD38-5B684793D5EC}" type="datetimeFigureOut">
              <a:rPr lang="en-US" smtClean="0"/>
              <a:t>6/5/2010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0C04A-61C2-45CE-B028-57CE06C2677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8900" dirty="0" smtClean="0">
                <a:solidFill>
                  <a:srgbClr val="7030A0"/>
                </a:solidFill>
              </a:rPr>
              <a:t>HATE </a:t>
            </a:r>
            <a:r>
              <a:rPr lang="en-US" sz="8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</a:t>
            </a:r>
            <a:r>
              <a:rPr lang="en-US" sz="8900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8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KILL</a:t>
            </a:r>
            <a:r>
              <a:rPr lang="en-US" sz="8900" dirty="0" smtClean="0"/>
              <a:t>  </a:t>
            </a:r>
            <a:r>
              <a:rPr lang="en-US" sz="8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</a:t>
            </a:r>
            <a:endParaRPr lang="en-US" sz="89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1266" name="Picture 2" descr="http://bucf.files.wordpress.com/2008/05/knife20attac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71600"/>
            <a:ext cx="2971800" cy="2103769"/>
          </a:xfrm>
          <a:prstGeom prst="rect">
            <a:avLst/>
          </a:prstGeom>
          <a:noFill/>
        </p:spPr>
      </p:pic>
      <p:pic>
        <p:nvPicPr>
          <p:cNvPr id="11268" name="Picture 4" descr="http://www.geekologie.com/2007/09/21/knife-holder.jpg"/>
          <p:cNvPicPr>
            <a:picLocks noChangeAspect="1" noChangeArrowheads="1"/>
          </p:cNvPicPr>
          <p:nvPr/>
        </p:nvPicPr>
        <p:blipFill>
          <a:blip r:embed="rId3" cstate="print">
            <a:lum bright="-1000" contrast="48000"/>
          </a:blip>
          <a:srcRect/>
          <a:stretch>
            <a:fillRect/>
          </a:stretch>
        </p:blipFill>
        <p:spPr bwMode="auto">
          <a:xfrm rot="1894801">
            <a:off x="5978400" y="1300790"/>
            <a:ext cx="2592701" cy="2921110"/>
          </a:xfrm>
          <a:prstGeom prst="rect">
            <a:avLst/>
          </a:prstGeom>
          <a:ln>
            <a:solidFill>
              <a:srgbClr val="EE0000"/>
            </a:solidFill>
          </a:ln>
        </p:spPr>
      </p:pic>
      <p:pic>
        <p:nvPicPr>
          <p:cNvPr id="11270" name="Picture 6" descr="http://phillipphiles.files.wordpress.com/2009/05/blood-driv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9560456">
            <a:off x="685800" y="4343400"/>
            <a:ext cx="1779783" cy="251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HATE ME      KILL  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HATE ME      KILL  ME</dc:title>
  <dc:creator>corie</dc:creator>
  <cp:lastModifiedBy>corie</cp:lastModifiedBy>
  <cp:revision>1</cp:revision>
  <dcterms:created xsi:type="dcterms:W3CDTF">2010-06-05T20:00:03Z</dcterms:created>
  <dcterms:modified xsi:type="dcterms:W3CDTF">2010-06-05T20:07:32Z</dcterms:modified>
</cp:coreProperties>
</file>