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B7E3-08DB-406C-9EEC-46B219F94208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36AD-3962-4C44-988C-8B64A830D3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6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B7E3-08DB-406C-9EEC-46B219F94208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36AD-3962-4C44-988C-8B64A830D3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9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B7E3-08DB-406C-9EEC-46B219F94208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36AD-3962-4C44-988C-8B64A830D3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2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B7E3-08DB-406C-9EEC-46B219F94208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36AD-3962-4C44-988C-8B64A830D3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9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B7E3-08DB-406C-9EEC-46B219F94208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36AD-3962-4C44-988C-8B64A830D3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0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B7E3-08DB-406C-9EEC-46B219F94208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36AD-3962-4C44-988C-8B64A830D3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9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B7E3-08DB-406C-9EEC-46B219F94208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36AD-3962-4C44-988C-8B64A830D3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4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B7E3-08DB-406C-9EEC-46B219F94208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36AD-3962-4C44-988C-8B64A830D3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2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B7E3-08DB-406C-9EEC-46B219F94208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36AD-3962-4C44-988C-8B64A830D3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B7E3-08DB-406C-9EEC-46B219F94208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36AD-3962-4C44-988C-8B64A830D3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B7E3-08DB-406C-9EEC-46B219F94208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936AD-3962-4C44-988C-8B64A830D3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DB7E3-08DB-406C-9EEC-46B219F94208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936AD-3962-4C44-988C-8B64A830D3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5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369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</dc:creator>
  <cp:lastModifiedBy>David</cp:lastModifiedBy>
  <cp:revision>1</cp:revision>
  <dcterms:created xsi:type="dcterms:W3CDTF">2016-01-29T03:19:41Z</dcterms:created>
  <dcterms:modified xsi:type="dcterms:W3CDTF">2016-01-29T03:20:19Z</dcterms:modified>
</cp:coreProperties>
</file>