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1C52C6-69BC-4308-903D-5EF0C69B6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E2ED993-3CB5-4859-AB52-A7F105547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1E4068-AB6D-4083-AFA1-701AE4EDB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8CE6-B66B-4C07-87C7-7030FA6357B6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DB78F9-6C0F-4DB8-B7B8-5630E161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69116E-0282-4EC9-B577-8C01D1A3C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4EE0-BE4D-4241-93A8-06D76E8F24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66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8D90D-64CE-482F-9DD8-1BBBB3FFB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0399CB-38D8-4C98-9B24-6BEDD0715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3AE5D2-085F-461B-B057-3F2B96C7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8CE6-B66B-4C07-87C7-7030FA6357B6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60C1E0-E3A4-400D-931D-8AACE3A40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C55CCA-59C5-44AE-9B5C-49159121A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4EE0-BE4D-4241-93A8-06D76E8F24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75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72E3364-B421-4F6F-876F-0F7186FD9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BD5F3A-4534-44DA-AD50-ABB16C80D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F563D4-FBF2-4493-AEC7-2BC8A2584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8CE6-B66B-4C07-87C7-7030FA6357B6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5B8B41-8271-46DB-B1AD-A0A1ACB4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B553F8-C087-486E-9B7A-2EF069381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4EE0-BE4D-4241-93A8-06D76E8F24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24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E93A1D-C029-4E14-A835-1043F1642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0402D8-1C75-4CDD-8EE1-2FDBC8DAC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13EC53-058D-4320-BFA6-0357FF478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8CE6-B66B-4C07-87C7-7030FA6357B6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3DDBF9-203E-46BF-9F66-3B4313093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430C3A-CCA8-4769-9518-F706C1D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4EE0-BE4D-4241-93A8-06D76E8F24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9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30D704-C2A0-4920-B975-C2258A5C7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DCC812-09D9-4A41-8449-92B7A4DFA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379AB2-72E0-404F-8CFF-808A67A8B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8CE6-B66B-4C07-87C7-7030FA6357B6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CC1908-6059-4E82-A8E5-6F5DB7A3B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9C762A-2C63-46BD-9F0C-3D746D32D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4EE0-BE4D-4241-93A8-06D76E8F24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34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DD6D0B-687B-472C-9EDE-98CBDC07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97EC6E-3BC1-45C2-8CAF-03E91C4B8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E9876F-48EC-41CE-809B-D0FA8A6D0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DA1864-94DF-4DC2-867C-431524404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8CE6-B66B-4C07-87C7-7030FA6357B6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E70CD8-AFF9-4FE3-9171-4382D6FA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C2A3B0-C4C1-40ED-94F1-F051F416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4EE0-BE4D-4241-93A8-06D76E8F24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33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C818E-BC08-42D5-A704-A5B8E306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DB7FF5-1E2D-48F1-B232-8E9BAA165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FF75E7-8BF1-4108-9745-CF51E6897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4802-10D8-423E-839E-4F6DFCBAF5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9232305-BF1A-4055-BAD6-F2E50BE6E4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628BC26-60D9-47FA-A06F-67A6B0EDE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8CE6-B66B-4C07-87C7-7030FA6357B6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5227758-5A27-4E04-AA83-F5A479521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E394FD4-9DAD-4951-B533-7DCAF898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4EE0-BE4D-4241-93A8-06D76E8F24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35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78E2AE-A0A5-475F-8939-5F96336B0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8EBA182-C047-43D3-8EA5-76F73B0F6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8CE6-B66B-4C07-87C7-7030FA6357B6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ED70C0-277E-4145-B23A-00183A6A6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FC488F-3078-47F8-A1B2-3238361FB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4EE0-BE4D-4241-93A8-06D76E8F24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68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4CFD2B2-9641-4EEA-AF1F-5FA67A1F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8CE6-B66B-4C07-87C7-7030FA6357B6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6AC87A-191B-42FE-BB90-1623B04C7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7A5F74-EA6D-4D11-9706-2E5411781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4EE0-BE4D-4241-93A8-06D76E8F24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0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915496-360C-407E-91DC-A65C53FFD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738E5-6D36-4CFB-B7A4-B4A4A83DE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BC9B47-358F-45A1-B554-6C0BC245A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DE406E-3909-46AF-90C3-B22200107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8CE6-B66B-4C07-87C7-7030FA6357B6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A437CF-DD67-4D78-BCAE-CA57DEFFA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37318B-5F32-4BEE-9C74-29089A1E5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4EE0-BE4D-4241-93A8-06D76E8F24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31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3F4E0C-7130-4E7F-B39A-227DFAE0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23E2BF1-2745-4C49-926F-DB7C66FA01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BFF609-A283-4F41-B622-1E36A4E32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83BE3A-8080-4662-A160-4CAAAB61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8CE6-B66B-4C07-87C7-7030FA6357B6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AAE2EB-15E8-45B6-A94D-1B2DAE33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25A593-8FD2-46CD-AAB9-73A8C191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4EE0-BE4D-4241-93A8-06D76E8F24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8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0D28206-5E1F-4F46-979B-42B918C0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354313-8714-48D6-8583-D94ABEB07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15F78D-4CC9-40C2-8A1F-206E73CD48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18CE6-B66B-4C07-87C7-7030FA6357B6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D435D8-5485-475E-92F2-3E42D99E9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98BBFC-D37C-444D-941D-D86A9BF4B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64EE0-BE4D-4241-93A8-06D76E8F24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70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C48B36B-B03B-4AFA-8B1C-AE226BCBE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1426B85-5E1A-401C-BB55-49F8D64C1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5" b="9493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6500">
            <a:off x="2226922" y="1202984"/>
            <a:ext cx="1743095" cy="86813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7C2239B-61EC-40EB-8699-BAE4BC4C1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77" y="2793510"/>
            <a:ext cx="3324116" cy="96119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9684AF3-9667-4462-8434-24FB7C282A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30" y="2079190"/>
            <a:ext cx="5550141" cy="101012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5E56C9B-AC92-4BF9-919B-F4A4BE5A23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400" l="2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27" y="-43085"/>
            <a:ext cx="2205541" cy="22055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96814D0-D2BB-466F-807E-430F3C13AD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39" r="98122">
                        <a14:foregroundMark x1="73709" y1="90254" x2="73709" y2="90254"/>
                        <a14:foregroundMark x1="42254" y1="47034" x2="42254" y2="47034"/>
                        <a14:foregroundMark x1="42254" y1="36017" x2="42254" y2="36017"/>
                        <a14:foregroundMark x1="46009" y1="39831" x2="46009" y2="39831"/>
                        <a14:foregroundMark x1="42723" y1="59746" x2="42723" y2="59746"/>
                        <a14:foregroundMark x1="30986" y1="68644" x2="30986" y2="68644"/>
                        <a14:foregroundMark x1="48357" y1="95339" x2="48357" y2="95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1629"/>
            <a:ext cx="2289182" cy="253637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080376C-7A7F-41C6-B6C8-7A5995C7B1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97" b="98135" l="10000" r="90000">
                        <a14:foregroundMark x1="24333" y1="96737" x2="24333" y2="96737"/>
                        <a14:foregroundMark x1="46500" y1="92308" x2="46500" y2="92308"/>
                        <a14:foregroundMark x1="53667" y1="91375" x2="53667" y2="91375"/>
                        <a14:foregroundMark x1="74500" y1="86713" x2="74500" y2="86713"/>
                        <a14:foregroundMark x1="74500" y1="86713" x2="74500" y2="86713"/>
                        <a14:foregroundMark x1="67333" y1="84615" x2="67333" y2="84615"/>
                        <a14:foregroundMark x1="74000" y1="79953" x2="74000" y2="79953"/>
                        <a14:foregroundMark x1="35000" y1="9557" x2="35000" y2="9557"/>
                        <a14:foregroundMark x1="77667" y1="89044" x2="77667" y2="89044"/>
                        <a14:foregroundMark x1="76333" y1="23077" x2="76333" y2="23077"/>
                        <a14:foregroundMark x1="78167" y1="82984" x2="78333" y2="90443"/>
                        <a14:foregroundMark x1="54500" y1="86946" x2="54667" y2="93939"/>
                        <a14:backgroundMark x1="25167" y1="24242" x2="25167" y2="24242"/>
                        <a14:backgroundMark x1="26167" y1="10956" x2="26167" y2="10956"/>
                        <a14:backgroundMark x1="24333" y1="14918" x2="24333" y2="14918"/>
                        <a14:backgroundMark x1="43000" y1="25408" x2="43000" y2="25408"/>
                        <a14:backgroundMark x1="42333" y1="18415" x2="42333" y2="18415"/>
                        <a14:backgroundMark x1="45833" y1="24476" x2="45833" y2="24476"/>
                        <a14:backgroundMark x1="60500" y1="22844" x2="60500" y2="22844"/>
                        <a14:backgroundMark x1="80667" y1="17483" x2="80667" y2="17483"/>
                        <a14:backgroundMark x1="82833" y1="25874" x2="82833" y2="25874"/>
                        <a14:backgroundMark x1="85500" y1="69930" x2="85500" y2="69930"/>
                        <a14:backgroundMark x1="39333" y1="63403" x2="39333" y2="63403"/>
                        <a14:backgroundMark x1="39833" y1="60606" x2="39833" y2="60606"/>
                        <a14:backgroundMark x1="40167" y1="67832" x2="40167" y2="67832"/>
                        <a14:backgroundMark x1="40500" y1="57809" x2="40500" y2="57809"/>
                        <a14:backgroundMark x1="62333" y1="58508" x2="62333" y2="58508"/>
                        <a14:backgroundMark x1="61667" y1="68065" x2="61667" y2="68065"/>
                        <a14:backgroundMark x1="62333" y1="64103" x2="62333" y2="64103"/>
                        <a14:backgroundMark x1="61000" y1="59907" x2="61000" y2="59907"/>
                        <a14:backgroundMark x1="61000" y1="56177" x2="61000" y2="56177"/>
                        <a14:backgroundMark x1="60833" y1="77622" x2="60833" y2="77622"/>
                        <a14:backgroundMark x1="62000" y1="73427" x2="62000" y2="73427"/>
                        <a14:backgroundMark x1="41000" y1="96270" x2="41000" y2="96270"/>
                        <a14:backgroundMark x1="40500" y1="86014" x2="40500" y2="86014"/>
                        <a14:backgroundMark x1="31000" y1="95571" x2="31000" y2="95571"/>
                        <a14:backgroundMark x1="31000" y1="93939" x2="31000" y2="93939"/>
                        <a14:backgroundMark x1="31000" y1="96970" x2="31000" y2="96970"/>
                        <a14:backgroundMark x1="31000" y1="96970" x2="31000" y2="96970"/>
                        <a14:backgroundMark x1="31000" y1="92075" x2="31000" y2="92075"/>
                        <a14:backgroundMark x1="39500" y1="70629" x2="39500" y2="70629"/>
                        <a14:backgroundMark x1="85000" y1="75524" x2="85000" y2="75524"/>
                        <a14:backgroundMark x1="62000" y1="96970" x2="62000" y2="96970"/>
                        <a14:backgroundMark x1="62000" y1="91608" x2="62000" y2="91608"/>
                        <a14:backgroundMark x1="61500" y1="86014" x2="61500" y2="86014"/>
                        <a14:backgroundMark x1="61500" y1="83450" x2="61500" y2="83450"/>
                        <a14:backgroundMark x1="50000" y1="93473" x2="50000" y2="93473"/>
                        <a14:backgroundMark x1="49833" y1="95571" x2="49833" y2="95571"/>
                        <a14:backgroundMark x1="50500" y1="89044" x2="50167" y2="91608"/>
                        <a14:backgroundMark x1="24667" y1="26340" x2="25833" y2="25874"/>
                        <a14:backgroundMark x1="72667" y1="96037" x2="72333" y2="95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981" y="3692484"/>
            <a:ext cx="5502728" cy="393445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6B6303B-11BF-4FD3-B411-27BC65168C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636" l="3409" r="98580">
                        <a14:foregroundMark x1="24148" y1="46364" x2="24148" y2="46364"/>
                        <a14:foregroundMark x1="24148" y1="71636" x2="24148" y2="71636"/>
                        <a14:foregroundMark x1="59091" y1="73818" x2="59091" y2="73818"/>
                        <a14:foregroundMark x1="57102" y1="68000" x2="57102" y2="68000"/>
                        <a14:foregroundMark x1="57102" y1="68000" x2="57102" y2="68000"/>
                        <a14:foregroundMark x1="57102" y1="68000" x2="57102" y2="68000"/>
                        <a14:foregroundMark x1="57102" y1="68000" x2="57102" y2="68000"/>
                        <a14:foregroundMark x1="56534" y1="59091" x2="56534" y2="59091"/>
                        <a14:foregroundMark x1="56534" y1="59091" x2="56534" y2="59091"/>
                        <a14:foregroundMark x1="36648" y1="67636" x2="36648" y2="67636"/>
                        <a14:foregroundMark x1="36648" y1="67636" x2="36648" y2="67636"/>
                        <a14:foregroundMark x1="36648" y1="67636" x2="36648" y2="67636"/>
                        <a14:foregroundMark x1="83807" y1="64364" x2="83807" y2="64364"/>
                        <a14:foregroundMark x1="86648" y1="54182" x2="86648" y2="54182"/>
                        <a14:foregroundMark x1="90909" y1="38364" x2="90909" y2="38364"/>
                        <a14:foregroundMark x1="81250" y1="29636" x2="90909" y2="32000"/>
                        <a14:foregroundMark x1="94602" y1="36545" x2="92898" y2="97273"/>
                        <a14:foregroundMark x1="90909" y1="97273" x2="1705" y2="97818"/>
                        <a14:foregroundMark x1="9943" y1="84727" x2="11364" y2="40545"/>
                        <a14:foregroundMark x1="23864" y1="64545" x2="33807" y2="61818"/>
                        <a14:backgroundMark x1="80966" y1="3636" x2="83239" y2="4909"/>
                        <a14:backgroundMark x1="4830" y1="35273" x2="4830" y2="35273"/>
                        <a14:backgroundMark x1="2273" y1="35273" x2="2273" y2="35273"/>
                        <a14:backgroundMark x1="46591" y1="32545" x2="46591" y2="32545"/>
                        <a14:backgroundMark x1="88352" y1="18909" x2="88352" y2="18909"/>
                        <a14:backgroundMark x1="89773" y1="23818" x2="89773" y2="23818"/>
                        <a14:backgroundMark x1="44318" y1="26909" x2="44318" y2="26909"/>
                        <a14:backgroundMark x1="1705" y1="97455" x2="1705" y2="97455"/>
                        <a14:backgroundMark x1="12216" y1="2364" x2="12216" y2="2364"/>
                        <a14:backgroundMark x1="33807" y1="1455" x2="33807" y2="1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99" y="114533"/>
            <a:ext cx="2286876" cy="357324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E6B39A1-8490-4A10-94B4-6B4F2CABCD7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33" b="99651" l="1067" r="98933">
                        <a14:foregroundMark x1="19600" y1="51688" x2="19600" y2="51688"/>
                        <a14:foregroundMark x1="19600" y1="51688" x2="31467" y2="99767"/>
                        <a14:foregroundMark x1="12933" y1="34924" x2="5867" y2="40861"/>
                        <a14:foregroundMark x1="6267" y1="43190" x2="3067" y2="96158"/>
                        <a14:foregroundMark x1="10933" y1="94412" x2="39067" y2="95460"/>
                        <a14:foregroundMark x1="2667" y1="97206" x2="98933" y2="97905"/>
                        <a14:foregroundMark x1="98133" y1="97905" x2="97733" y2="42142"/>
                        <a14:foregroundMark x1="96133" y1="41793" x2="81467" y2="38766"/>
                        <a14:foregroundMark x1="80267" y1="38766" x2="75600" y2="32829"/>
                        <a14:foregroundMark x1="75600" y1="32829" x2="75200" y2="22119"/>
                        <a14:foregroundMark x1="74800" y1="22119" x2="68000" y2="15949"/>
                        <a14:foregroundMark x1="77067" y1="20722" x2="70000" y2="13504"/>
                        <a14:foregroundMark x1="79867" y1="26659" x2="79867" y2="26659"/>
                        <a14:foregroundMark x1="75600" y1="17346" x2="75600" y2="17346"/>
                        <a14:foregroundMark x1="77067" y1="17695" x2="77067" y2="17695"/>
                        <a14:foregroundMark x1="73200" y1="13155" x2="73200" y2="13155"/>
                        <a14:foregroundMark x1="70800" y1="40861" x2="70800" y2="40861"/>
                        <a14:foregroundMark x1="64000" y1="23516" x2="67200" y2="48428"/>
                        <a14:foregroundMark x1="78667" y1="47381" x2="64000" y2="46333"/>
                        <a14:foregroundMark x1="64400" y1="40861" x2="53333" y2="44936"/>
                        <a14:foregroundMark x1="63333" y1="39464" x2="52133" y2="43539"/>
                        <a14:foregroundMark x1="52133" y1="45984" x2="49067" y2="71246"/>
                        <a14:foregroundMark x1="51333" y1="43539" x2="45867" y2="50175"/>
                        <a14:foregroundMark x1="46267" y1="51222" x2="34400" y2="78114"/>
                        <a14:foregroundMark x1="48667" y1="49825" x2="39067" y2="41793"/>
                        <a14:foregroundMark x1="32400" y1="34226" x2="40667" y2="39115"/>
                        <a14:foregroundMark x1="41067" y1="39814" x2="44267" y2="42841"/>
                        <a14:foregroundMark x1="28000" y1="6519" x2="27200" y2="80559"/>
                        <a14:foregroundMark x1="30000" y1="9662" x2="35600" y2="15949"/>
                        <a14:foregroundMark x1="29600" y1="7916" x2="36000" y2="11758"/>
                        <a14:foregroundMark x1="29200" y1="6868" x2="32800" y2="8265"/>
                        <a14:foregroundMark x1="33600" y1="15250" x2="29600" y2="37369"/>
                        <a14:foregroundMark x1="14133" y1="34226" x2="16133" y2="94063"/>
                        <a14:foregroundMark x1="4667" y1="71246" x2="44267" y2="80210"/>
                        <a14:foregroundMark x1="3467" y1="82305" x2="50933" y2="92666"/>
                        <a14:foregroundMark x1="2267" y1="41211" x2="44267" y2="56694"/>
                        <a14:foregroundMark x1="37867" y1="40512" x2="31600" y2="62282"/>
                        <a14:foregroundMark x1="33200" y1="58091" x2="39067" y2="58440"/>
                        <a14:foregroundMark x1="2267" y1="39115" x2="18133" y2="35274"/>
                        <a14:foregroundMark x1="12533" y1="37369" x2="38267" y2="56345"/>
                        <a14:foregroundMark x1="5467" y1="43539" x2="4267" y2="55646"/>
                        <a14:foregroundMark x1="50133" y1="56345" x2="92133" y2="45285"/>
                        <a14:foregroundMark x1="30400" y1="58091" x2="39867" y2="62282"/>
                        <a14:foregroundMark x1="79467" y1="24913" x2="79467" y2="24913"/>
                        <a14:foregroundMark x1="77467" y1="19325" x2="77467" y2="19325"/>
                        <a14:foregroundMark x1="78267" y1="21071" x2="78267" y2="21071"/>
                        <a14:foregroundMark x1="17733" y1="20722" x2="17733" y2="20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59" y="3692484"/>
            <a:ext cx="2748168" cy="314756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3DFC0E0-E352-4744-80BD-3D21DEDF61F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313" r="97813">
                        <a14:foregroundMark x1="29375" y1="20000" x2="29375" y2="20000"/>
                        <a14:foregroundMark x1="28750" y1="24167" x2="28750" y2="24167"/>
                        <a14:foregroundMark x1="20000" y1="31875" x2="20000" y2="31875"/>
                        <a14:foregroundMark x1="27813" y1="22917" x2="27813" y2="22917"/>
                        <a14:foregroundMark x1="24375" y1="28125" x2="24375" y2="28125"/>
                        <a14:foregroundMark x1="14688" y1="35417" x2="14688" y2="35417"/>
                        <a14:foregroundMark x1="10938" y1="36875" x2="10938" y2="36875"/>
                        <a14:backgroundMark x1="2500" y1="46042" x2="2500" y2="46042"/>
                        <a14:backgroundMark x1="15625" y1="59167" x2="15625" y2="59167"/>
                        <a14:backgroundMark x1="20625" y1="67917" x2="20625" y2="6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96" y="-8188"/>
            <a:ext cx="1896917" cy="284537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2298CCA-FA3D-4573-BBFD-3C2E3DB2083E}"/>
              </a:ext>
            </a:extLst>
          </p:cNvPr>
          <p:cNvSpPr txBox="1"/>
          <p:nvPr/>
        </p:nvSpPr>
        <p:spPr>
          <a:xfrm>
            <a:off x="9816108" y="424543"/>
            <a:ext cx="2212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latin typeface="Aharoni" panose="02010803020104030203" pitchFamily="2" charset="-79"/>
                <a:cs typeface="Aharoni" panose="02010803020104030203" pitchFamily="2" charset="-79"/>
              </a:rPr>
              <a:t>Story by : S.dounia</a:t>
            </a:r>
          </a:p>
        </p:txBody>
      </p:sp>
    </p:spTree>
    <p:extLst>
      <p:ext uri="{BB962C8B-B14F-4D97-AF65-F5344CB8AC3E}">
        <p14:creationId xmlns:p14="http://schemas.microsoft.com/office/powerpoint/2010/main" val="19171391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</Words>
  <Application>Microsoft Office PowerPoint</Application>
  <PresentationFormat>Grand écran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Admin</cp:lastModifiedBy>
  <cp:revision>7</cp:revision>
  <dcterms:created xsi:type="dcterms:W3CDTF">2017-06-21T18:15:56Z</dcterms:created>
  <dcterms:modified xsi:type="dcterms:W3CDTF">2017-06-21T18:57:07Z</dcterms:modified>
</cp:coreProperties>
</file>