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fil-P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86B4-ED58-4A1E-AD47-01A48D687AF6}" type="datetimeFigureOut">
              <a:rPr lang="fil-PH" smtClean="0"/>
              <a:t>9/15/2012</a:t>
            </a:fld>
            <a:endParaRPr lang="fil-P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80A5-B76A-4CF7-80AA-60589EEE0CA3}" type="slidenum">
              <a:rPr lang="fil-PH" smtClean="0"/>
              <a:t>‹#›</a:t>
            </a:fld>
            <a:endParaRPr lang="fil-PH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86B4-ED58-4A1E-AD47-01A48D687AF6}" type="datetimeFigureOut">
              <a:rPr lang="fil-PH" smtClean="0"/>
              <a:t>9/15/2012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80A5-B76A-4CF7-80AA-60589EEE0CA3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86B4-ED58-4A1E-AD47-01A48D687AF6}" type="datetimeFigureOut">
              <a:rPr lang="fil-PH" smtClean="0"/>
              <a:t>9/15/2012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80A5-B76A-4CF7-80AA-60589EEE0CA3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86B4-ED58-4A1E-AD47-01A48D687AF6}" type="datetimeFigureOut">
              <a:rPr lang="fil-PH" smtClean="0"/>
              <a:t>9/15/2012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80A5-B76A-4CF7-80AA-60589EEE0CA3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86B4-ED58-4A1E-AD47-01A48D687AF6}" type="datetimeFigureOut">
              <a:rPr lang="fil-PH" smtClean="0"/>
              <a:t>9/15/2012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33B80A5-B76A-4CF7-80AA-60589EEE0CA3}" type="slidenum">
              <a:rPr lang="fil-PH" smtClean="0"/>
              <a:t>‹#›</a:t>
            </a:fld>
            <a:endParaRPr lang="fil-P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86B4-ED58-4A1E-AD47-01A48D687AF6}" type="datetimeFigureOut">
              <a:rPr lang="fil-PH" smtClean="0"/>
              <a:t>9/15/2012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80A5-B76A-4CF7-80AA-60589EEE0CA3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86B4-ED58-4A1E-AD47-01A48D687AF6}" type="datetimeFigureOut">
              <a:rPr lang="fil-PH" smtClean="0"/>
              <a:t>9/15/2012</a:t>
            </a:fld>
            <a:endParaRPr lang="fil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80A5-B76A-4CF7-80AA-60589EEE0CA3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86B4-ED58-4A1E-AD47-01A48D687AF6}" type="datetimeFigureOut">
              <a:rPr lang="fil-PH" smtClean="0"/>
              <a:t>9/15/2012</a:t>
            </a:fld>
            <a:endParaRPr lang="fil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80A5-B76A-4CF7-80AA-60589EEE0CA3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86B4-ED58-4A1E-AD47-01A48D687AF6}" type="datetimeFigureOut">
              <a:rPr lang="fil-PH" smtClean="0"/>
              <a:t>9/15/2012</a:t>
            </a:fld>
            <a:endParaRPr lang="fil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80A5-B76A-4CF7-80AA-60589EEE0CA3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86B4-ED58-4A1E-AD47-01A48D687AF6}" type="datetimeFigureOut">
              <a:rPr lang="fil-PH" smtClean="0"/>
              <a:t>9/15/2012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80A5-B76A-4CF7-80AA-60589EEE0CA3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86B4-ED58-4A1E-AD47-01A48D687AF6}" type="datetimeFigureOut">
              <a:rPr lang="fil-PH" smtClean="0"/>
              <a:t>9/15/2012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80A5-B76A-4CF7-80AA-60589EEE0CA3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A886B4-ED58-4A1E-AD47-01A48D687AF6}" type="datetimeFigureOut">
              <a:rPr lang="fil-PH" smtClean="0"/>
              <a:t>9/15/2012</a:t>
            </a:fld>
            <a:endParaRPr lang="fil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il-P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3B80A5-B76A-4CF7-80AA-60589EEE0CA3}" type="slidenum">
              <a:rPr lang="fil-PH" smtClean="0"/>
              <a:t>‹#›</a:t>
            </a:fld>
            <a:endParaRPr lang="fil-P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990600"/>
            <a:ext cx="205376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sz="4000" dirty="0" smtClean="0">
                <a:latin typeface="Lucida Calligraphy" pitchFamily="66" charset="0"/>
              </a:rPr>
              <a:t>Life...</a:t>
            </a:r>
          </a:p>
          <a:p>
            <a:pPr algn="ctr"/>
            <a:r>
              <a:rPr lang="fil-PH" sz="4000" dirty="0" smtClean="0">
                <a:latin typeface="Lucida Calligraphy" pitchFamily="66" charset="0"/>
              </a:rPr>
              <a:t>What can</a:t>
            </a:r>
          </a:p>
          <a:p>
            <a:pPr algn="ctr"/>
            <a:r>
              <a:rPr lang="fil-PH" sz="4000" dirty="0">
                <a:latin typeface="Lucida Calligraphy" pitchFamily="66" charset="0"/>
              </a:rPr>
              <a:t>y</a:t>
            </a:r>
            <a:r>
              <a:rPr lang="fil-PH" sz="4000" dirty="0" smtClean="0">
                <a:latin typeface="Lucida Calligraphy" pitchFamily="66" charset="0"/>
              </a:rPr>
              <a:t>ou say</a:t>
            </a:r>
          </a:p>
          <a:p>
            <a:pPr algn="ctr"/>
            <a:r>
              <a:rPr lang="fil-PH" sz="4000" dirty="0">
                <a:latin typeface="Lucida Calligraphy" pitchFamily="66" charset="0"/>
              </a:rPr>
              <a:t>a</a:t>
            </a:r>
            <a:r>
              <a:rPr lang="fil-PH" sz="4000" dirty="0" smtClean="0">
                <a:latin typeface="Lucida Calligraphy" pitchFamily="66" charset="0"/>
              </a:rPr>
              <a:t>bout</a:t>
            </a:r>
          </a:p>
          <a:p>
            <a:pPr algn="ctr"/>
            <a:r>
              <a:rPr lang="fil-PH" sz="4000" dirty="0" smtClean="0">
                <a:latin typeface="Lucida Calligraphy" pitchFamily="66" charset="0"/>
              </a:rPr>
              <a:t>It?</a:t>
            </a:r>
            <a:endParaRPr lang="fil-PH" sz="4000" dirty="0">
              <a:latin typeface="Lucida Calligraphy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Vincent Paul</dc:creator>
  <cp:lastModifiedBy>Vincent Paul</cp:lastModifiedBy>
  <cp:revision>1</cp:revision>
  <dcterms:created xsi:type="dcterms:W3CDTF">2012-09-15T14:46:34Z</dcterms:created>
  <dcterms:modified xsi:type="dcterms:W3CDTF">2012-09-15T14:54:21Z</dcterms:modified>
</cp:coreProperties>
</file>