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8D86D-CE38-4AD0-AF4D-74B843518336}" type="datetimeFigureOut">
              <a:rPr lang="en-US" smtClean="0"/>
              <a:t>9/25/2010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0E1D8-3647-4BE3-8D0E-B3765A9C7C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8D86D-CE38-4AD0-AF4D-74B843518336}" type="datetimeFigureOut">
              <a:rPr lang="en-US" smtClean="0"/>
              <a:t>9/25/2010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0E1D8-3647-4BE3-8D0E-B3765A9C7C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8D86D-CE38-4AD0-AF4D-74B843518336}" type="datetimeFigureOut">
              <a:rPr lang="en-US" smtClean="0"/>
              <a:t>9/25/2010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0E1D8-3647-4BE3-8D0E-B3765A9C7C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8D86D-CE38-4AD0-AF4D-74B843518336}" type="datetimeFigureOut">
              <a:rPr lang="en-US" smtClean="0"/>
              <a:t>9/25/2010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0E1D8-3647-4BE3-8D0E-B3765A9C7C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8D86D-CE38-4AD0-AF4D-74B843518336}" type="datetimeFigureOut">
              <a:rPr lang="en-US" smtClean="0"/>
              <a:t>9/25/2010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0E1D8-3647-4BE3-8D0E-B3765A9C7C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8D86D-CE38-4AD0-AF4D-74B843518336}" type="datetimeFigureOut">
              <a:rPr lang="en-US" smtClean="0"/>
              <a:t>9/25/2010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0E1D8-3647-4BE3-8D0E-B3765A9C7C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8D86D-CE38-4AD0-AF4D-74B843518336}" type="datetimeFigureOut">
              <a:rPr lang="en-US" smtClean="0"/>
              <a:t>9/25/2010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0E1D8-3647-4BE3-8D0E-B3765A9C7C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8D86D-CE38-4AD0-AF4D-74B843518336}" type="datetimeFigureOut">
              <a:rPr lang="en-US" smtClean="0"/>
              <a:t>9/25/2010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0E1D8-3647-4BE3-8D0E-B3765A9C7C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8D86D-CE38-4AD0-AF4D-74B843518336}" type="datetimeFigureOut">
              <a:rPr lang="en-US" smtClean="0"/>
              <a:t>9/25/2010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0E1D8-3647-4BE3-8D0E-B3765A9C7C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8D86D-CE38-4AD0-AF4D-74B843518336}" type="datetimeFigureOut">
              <a:rPr lang="en-US" smtClean="0"/>
              <a:t>9/25/2010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0E1D8-3647-4BE3-8D0E-B3765A9C7C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8D86D-CE38-4AD0-AF4D-74B843518336}" type="datetimeFigureOut">
              <a:rPr lang="en-US" smtClean="0"/>
              <a:t>9/25/2010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0E1D8-3647-4BE3-8D0E-B3765A9C7C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88D86D-CE38-4AD0-AF4D-74B843518336}" type="datetimeFigureOut">
              <a:rPr lang="en-US" smtClean="0"/>
              <a:t>9/25/2010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B0E1D8-3647-4BE3-8D0E-B3765A9C7CD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4600" y="2438400"/>
            <a:ext cx="407342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000" b="1" cap="none" spc="0" dirty="0" smtClean="0">
                <a:ln w="180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Juice ITC" pitchFamily="82" charset="0"/>
                <a:cs typeface="Gisha" pitchFamily="34" charset="-79"/>
              </a:rPr>
              <a:t>Final Fantasy X-4</a:t>
            </a:r>
            <a:endParaRPr lang="en-US" sz="6000" b="1" cap="none" spc="0" dirty="0">
              <a:ln w="180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  <a:miter lim="800000"/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Juice ITC" pitchFamily="82" charset="0"/>
              <a:cs typeface="Gisha" pitchFamily="34" charset="-79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76600" y="3505200"/>
            <a:ext cx="248843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80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Juice ITC" pitchFamily="82" charset="0"/>
              </a:rPr>
              <a:t>By </a:t>
            </a:r>
            <a:r>
              <a:rPr lang="en-US" sz="2800" b="1" dirty="0" err="1" smtClean="0">
                <a:ln w="180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Juice ITC" pitchFamily="82" charset="0"/>
              </a:rPr>
              <a:t>Jimmiriyia</a:t>
            </a:r>
            <a:r>
              <a:rPr lang="en-US" sz="2800" b="1" dirty="0" smtClean="0">
                <a:ln w="180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Juice ITC" pitchFamily="82" charset="0"/>
              </a:rPr>
              <a:t> </a:t>
            </a:r>
            <a:r>
              <a:rPr lang="en-US" sz="2800" b="1" dirty="0" err="1" smtClean="0">
                <a:ln w="180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Juice ITC" pitchFamily="82" charset="0"/>
              </a:rPr>
              <a:t>Goodley</a:t>
            </a:r>
            <a:endParaRPr lang="en-US" sz="2800" b="1" cap="none" spc="0" dirty="0">
              <a:ln w="180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  <a:miter lim="800000"/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Juice ITC" pitchFamily="82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" y="6334780"/>
            <a:ext cx="234705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80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Juice ITC" pitchFamily="82" charset="0"/>
              </a:rPr>
              <a:t>The Final Destination</a:t>
            </a:r>
            <a:endParaRPr lang="en-US" sz="2800" b="1" cap="none" spc="0" dirty="0">
              <a:ln w="180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  <a:miter lim="800000"/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Juice ITC" pitchFamily="82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3048000" y="6629400"/>
            <a:ext cx="1447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4800600" y="6334780"/>
            <a:ext cx="223792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 smtClean="0">
                <a:ln w="180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Juice ITC" pitchFamily="82" charset="0"/>
              </a:rPr>
              <a:t>More Drama &amp; Death</a:t>
            </a:r>
            <a:endParaRPr lang="en-US" sz="2800" b="1" cap="none" spc="0" dirty="0">
              <a:ln w="180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  <a:miter lim="800000"/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Juice ITC" pitchFamily="82" charset="0"/>
            </a:endParaRPr>
          </a:p>
        </p:txBody>
      </p:sp>
      <p:sp>
        <p:nvSpPr>
          <p:cNvPr id="18" name="Rectangle 17"/>
          <p:cNvSpPr/>
          <p:nvPr/>
        </p:nvSpPr>
        <p:spPr>
          <a:xfrm rot="16200000">
            <a:off x="8235418" y="5490762"/>
            <a:ext cx="12939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2800" b="1" dirty="0">
                <a:ln w="18000">
                  <a:solidFill>
                    <a:prstClr val="black">
                      <a:lumMod val="95000"/>
                      <a:lumOff val="5000"/>
                    </a:prstClr>
                  </a:solidFill>
                  <a:prstDash val="solid"/>
                  <a:miter lim="800000"/>
                </a:ln>
                <a:solidFill>
                  <a:srgbClr val="4BACC6">
                    <a:lumMod val="60000"/>
                    <a:lumOff val="40000"/>
                  </a:srgbClr>
                </a:solidFill>
                <a:effectLst>
                  <a:glow rad="139700">
                    <a:srgbClr val="4F81BD">
                      <a:satMod val="175000"/>
                      <a:alpha val="40000"/>
                    </a:srgb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Juice ITC" pitchFamily="82" charset="0"/>
              </a:rPr>
              <a:t>New School</a:t>
            </a:r>
            <a:endParaRPr lang="en-US" sz="2800" b="1" dirty="0">
              <a:ln w="18000">
                <a:solidFill>
                  <a:prstClr val="black">
                    <a:lumMod val="95000"/>
                    <a:lumOff val="5000"/>
                  </a:prstClr>
                </a:solidFill>
                <a:prstDash val="solid"/>
                <a:miter lim="800000"/>
              </a:ln>
              <a:solidFill>
                <a:srgbClr val="4BACC6">
                  <a:lumMod val="60000"/>
                  <a:lumOff val="40000"/>
                </a:srgbClr>
              </a:solidFill>
              <a:effectLst>
                <a:glow rad="139700">
                  <a:srgbClr val="4F81BD">
                    <a:satMod val="175000"/>
                    <a:alpha val="40000"/>
                  </a:srgbClr>
                </a:glow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Juice ITC" pitchFamily="82" charset="0"/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7239000" y="6629400"/>
            <a:ext cx="1371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rot="5400000" flipH="1" flipV="1">
            <a:off x="8267700" y="4229100"/>
            <a:ext cx="1295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 rot="5400000">
            <a:off x="-1653178" y="2948578"/>
            <a:ext cx="389113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dirty="0" err="1" smtClean="0">
                <a:ln w="180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Juice ITC" pitchFamily="82" charset="0"/>
              </a:rPr>
              <a:t>Thiz</a:t>
            </a:r>
            <a:r>
              <a:rPr lang="en-US" sz="3200" b="1" dirty="0" smtClean="0">
                <a:ln w="180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Juice ITC" pitchFamily="82" charset="0"/>
              </a:rPr>
              <a:t> will be the FINAL FANTASY!</a:t>
            </a:r>
            <a:endParaRPr lang="en-US" sz="3200" b="1" cap="none" spc="0" dirty="0">
              <a:ln w="180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  <a:miter lim="800000"/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Juice ITC" pitchFamily="82" charset="0"/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 rot="16200000" flipV="1">
            <a:off x="-227806" y="5942806"/>
            <a:ext cx="1066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rot="5400000" flipH="1" flipV="1">
            <a:off x="-190500" y="723900"/>
            <a:ext cx="838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533400" y="0"/>
            <a:ext cx="222887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spc="100" dirty="0" smtClean="0">
                <a:ln w="180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Juice ITC" pitchFamily="82" charset="0"/>
              </a:rPr>
              <a:t>Marriage &amp; Love</a:t>
            </a:r>
            <a:endParaRPr lang="en-US" sz="3200" b="1" cap="none" spc="100" dirty="0">
              <a:ln w="180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  <a:latin typeface="Juice ITC" pitchFamily="82" charset="0"/>
            </a:endParaRP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2971800" y="304800"/>
            <a:ext cx="1447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4648200" y="0"/>
            <a:ext cx="243823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80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Juice ITC" pitchFamily="82" charset="0"/>
              </a:rPr>
              <a:t>Mysteries &amp; The Truth</a:t>
            </a:r>
            <a:endParaRPr lang="en-US" sz="2800" b="1" cap="none" spc="0" dirty="0">
              <a:ln w="180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  <a:miter lim="800000"/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Juice ITC" pitchFamily="82" charset="0"/>
            </a:endParaRP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7315200" y="228600"/>
            <a:ext cx="1295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/>
          <p:cNvSpPr/>
          <p:nvPr/>
        </p:nvSpPr>
        <p:spPr>
          <a:xfrm rot="16200000">
            <a:off x="7416572" y="1661408"/>
            <a:ext cx="293163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100" dirty="0" err="1" smtClean="0">
                <a:ln w="180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Juice ITC" pitchFamily="82" charset="0"/>
              </a:rPr>
              <a:t>Whats</a:t>
            </a:r>
            <a:r>
              <a:rPr lang="en-US" sz="2800" b="1" cap="none" spc="100" dirty="0" smtClean="0">
                <a:ln w="180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Juice ITC" pitchFamily="82" charset="0"/>
              </a:rPr>
              <a:t> going to happen?</a:t>
            </a:r>
            <a:endParaRPr lang="en-US" sz="2800" b="1" cap="none" spc="100" dirty="0">
              <a:ln w="180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  <a:latin typeface="Juice ITC" pitchFamily="8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34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Owner</cp:lastModifiedBy>
  <cp:revision>3</cp:revision>
  <dcterms:created xsi:type="dcterms:W3CDTF">2010-09-25T12:05:56Z</dcterms:created>
  <dcterms:modified xsi:type="dcterms:W3CDTF">2010-09-25T12:34:46Z</dcterms:modified>
</cp:coreProperties>
</file>